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1" r:id="rId4"/>
  </p:sldMasterIdLst>
  <p:notesMasterIdLst>
    <p:notesMasterId r:id="rId30"/>
  </p:notesMasterIdLst>
  <p:sldIdLst>
    <p:sldId id="261" r:id="rId5"/>
    <p:sldId id="262" r:id="rId6"/>
    <p:sldId id="263" r:id="rId7"/>
    <p:sldId id="264" r:id="rId8"/>
    <p:sldId id="279" r:id="rId9"/>
    <p:sldId id="281" r:id="rId10"/>
    <p:sldId id="282" r:id="rId11"/>
    <p:sldId id="285" r:id="rId12"/>
    <p:sldId id="286" r:id="rId13"/>
    <p:sldId id="265" r:id="rId14"/>
    <p:sldId id="288" r:id="rId15"/>
    <p:sldId id="287" r:id="rId16"/>
    <p:sldId id="289" r:id="rId17"/>
    <p:sldId id="266" r:id="rId18"/>
    <p:sldId id="267" r:id="rId19"/>
    <p:sldId id="283" r:id="rId20"/>
    <p:sldId id="284" r:id="rId21"/>
    <p:sldId id="268" r:id="rId22"/>
    <p:sldId id="272" r:id="rId23"/>
    <p:sldId id="278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 autoAdjust="0"/>
    <p:restoredTop sz="94660"/>
  </p:normalViewPr>
  <p:slideViewPr>
    <p:cSldViewPr snapToGrid="0">
      <p:cViewPr>
        <p:scale>
          <a:sx n="84" d="100"/>
          <a:sy n="84" d="100"/>
        </p:scale>
        <p:origin x="14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7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7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6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88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3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0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0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02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BCC Iteration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Connor Woodahl, Kevin </a:t>
            </a:r>
            <a:r>
              <a:rPr lang="en-US" dirty="0" err="1"/>
              <a:t>Kulda</a:t>
            </a:r>
            <a:r>
              <a:rPr lang="en-US" dirty="0"/>
              <a:t>, and mark Fuller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4C9B3-362F-BF48-A8C7-8380E988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154"/>
            <a:ext cx="12192000" cy="59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8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CECA6-84BB-E941-A7FD-EA8F33D2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6" y="0"/>
            <a:ext cx="11607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281EB-9711-D249-B275-4BF1F1D5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47"/>
            <a:ext cx="12192000" cy="47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4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BDCD9-7E84-2049-A5CD-2D024BF1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659"/>
            <a:ext cx="12192000" cy="54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ED6FE2-F529-D447-93F2-B56F317D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06" y="1234440"/>
            <a:ext cx="10313135" cy="5471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6F83A-89A0-1C4D-B9E8-330E9F7F9D74}"/>
              </a:ext>
            </a:extLst>
          </p:cNvPr>
          <p:cNvSpPr txBox="1"/>
          <p:nvPr/>
        </p:nvSpPr>
        <p:spPr>
          <a:xfrm>
            <a:off x="4728877" y="520810"/>
            <a:ext cx="301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71627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101D-E6BB-4FB6-999C-59D8E222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 Justification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49492-6FC1-4CA2-B770-8BA96BAC8C72}"/>
              </a:ext>
            </a:extLst>
          </p:cNvPr>
          <p:cNvSpPr txBox="1"/>
          <p:nvPr/>
        </p:nvSpPr>
        <p:spPr>
          <a:xfrm>
            <a:off x="1141413" y="1885950"/>
            <a:ext cx="9905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page is an individual package containing all the functionality needed required to load that page. Using the MVC model we are able to atomize the datatypes</a:t>
            </a:r>
            <a:r>
              <a:rPr lang="en-US"/>
              <a:t>, logic, </a:t>
            </a:r>
            <a:r>
              <a:rPr lang="en-US" dirty="0"/>
              <a:t>and view of each page.</a:t>
            </a:r>
          </a:p>
          <a:p>
            <a:endParaRPr lang="en-US" dirty="0"/>
          </a:p>
          <a:p>
            <a:r>
              <a:rPr lang="en-US" dirty="0"/>
              <a:t>Each pages Controller contains instances of the view, model, and panel that that page will display, as well as a reference to the database where data can be fetched for displaying.</a:t>
            </a:r>
          </a:p>
          <a:p>
            <a:endParaRPr lang="en-US" dirty="0"/>
          </a:p>
          <a:p>
            <a:r>
              <a:rPr lang="en-US" dirty="0"/>
              <a:t>Each Model contains the datatypes required to build the page. If the model represents a Java Swing pane then it contains mostly the </a:t>
            </a:r>
            <a:r>
              <a:rPr lang="en-US" dirty="0" err="1"/>
              <a:t>JComponents</a:t>
            </a:r>
            <a:r>
              <a:rPr lang="en-US" dirty="0"/>
              <a:t> that will be displayed on that page.</a:t>
            </a:r>
          </a:p>
          <a:p>
            <a:endParaRPr lang="en-US" dirty="0"/>
          </a:p>
          <a:p>
            <a:r>
              <a:rPr lang="en-US" dirty="0"/>
              <a:t>Each View builds the model </a:t>
            </a:r>
            <a:r>
              <a:rPr lang="en-US" dirty="0" err="1"/>
              <a:t>JComponents</a:t>
            </a:r>
            <a:r>
              <a:rPr lang="en-US" dirty="0"/>
              <a:t> into the pane that is stored by the Controller.</a:t>
            </a:r>
          </a:p>
          <a:p>
            <a:endParaRPr lang="en-US" dirty="0"/>
          </a:p>
          <a:p>
            <a:r>
              <a:rPr lang="en-US" dirty="0"/>
              <a:t>The database is currently wrapped with an API that will mimic the database when it is fully implemented. However it is currently hard-coded.</a:t>
            </a:r>
          </a:p>
        </p:txBody>
      </p:sp>
    </p:spTree>
    <p:extLst>
      <p:ext uri="{BB962C8B-B14F-4D97-AF65-F5344CB8AC3E}">
        <p14:creationId xmlns:p14="http://schemas.microsoft.com/office/powerpoint/2010/main" val="51357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CC6-9049-4567-BF4F-9AA1E95B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B1B3-CEA5-4BAC-8733-4CAC9FED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Controller and View will have test classes dedicated to them.</a:t>
            </a:r>
          </a:p>
          <a:p>
            <a:endParaRPr lang="en-US" dirty="0"/>
          </a:p>
          <a:p>
            <a:r>
              <a:rPr lang="en-US" dirty="0"/>
              <a:t>The Model currently has no implementation other than getters and setters, therefore does not need a testing suite.</a:t>
            </a:r>
          </a:p>
          <a:p>
            <a:endParaRPr lang="en-US" dirty="0"/>
          </a:p>
          <a:p>
            <a:r>
              <a:rPr lang="en-US" dirty="0"/>
              <a:t>The View of each page will be tested for loading errors by mocking the Controller for values.</a:t>
            </a:r>
          </a:p>
          <a:p>
            <a:endParaRPr lang="en-US" dirty="0"/>
          </a:p>
          <a:p>
            <a:r>
              <a:rPr lang="en-US" dirty="0"/>
              <a:t>The Controller will be tested using a mocked view to check for valid GUI generation and exception handling, It will also have tests for the functionality it contains within itself for database query routing.</a:t>
            </a:r>
          </a:p>
        </p:txBody>
      </p:sp>
    </p:spTree>
    <p:extLst>
      <p:ext uri="{BB962C8B-B14F-4D97-AF65-F5344CB8AC3E}">
        <p14:creationId xmlns:p14="http://schemas.microsoft.com/office/powerpoint/2010/main" val="247198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8B00-62D5-403C-99B8-F0A9295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D5B1-CE82-49DB-82F1-D1194A6F0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6788"/>
            <a:ext cx="12192000" cy="3362642"/>
          </a:xfrm>
        </p:spPr>
      </p:pic>
    </p:spTree>
    <p:extLst>
      <p:ext uri="{BB962C8B-B14F-4D97-AF65-F5344CB8AC3E}">
        <p14:creationId xmlns:p14="http://schemas.microsoft.com/office/powerpoint/2010/main" val="144380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3343-9D05-4353-BEEF-776B53E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1480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E8C0-7CCA-48BE-9133-D0529EC7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0398"/>
            <a:ext cx="9905998" cy="147857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FE786-5787-48F0-8C52-024A005FE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11" y="1657350"/>
            <a:ext cx="11716727" cy="45821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99DCF-95ED-414F-936D-60E32044630C}"/>
              </a:ext>
            </a:extLst>
          </p:cNvPr>
          <p:cNvSpPr txBox="1"/>
          <p:nvPr/>
        </p:nvSpPr>
        <p:spPr>
          <a:xfrm>
            <a:off x="7448549" y="80135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https://github.com/MarkFuller1/BNU/</a:t>
            </a:r>
          </a:p>
        </p:txBody>
      </p:sp>
    </p:spTree>
    <p:extLst>
      <p:ext uri="{BB962C8B-B14F-4D97-AF65-F5344CB8AC3E}">
        <p14:creationId xmlns:p14="http://schemas.microsoft.com/office/powerpoint/2010/main" val="183745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5639-6BB0-4032-B504-C9EB54AC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312130"/>
            <a:ext cx="9905998" cy="1478570"/>
          </a:xfrm>
        </p:spPr>
        <p:txBody>
          <a:bodyPr/>
          <a:lstStyle/>
          <a:p>
            <a:r>
              <a:rPr lang="en-US" dirty="0"/>
              <a:t>Issue tracking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BF26B-FAFA-4E0D-9B14-435D4EB3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243" y="1825625"/>
            <a:ext cx="104155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DA050-3A81-468A-A303-25A6CE0208EE}"/>
              </a:ext>
            </a:extLst>
          </p:cNvPr>
          <p:cNvSpPr txBox="1"/>
          <p:nvPr/>
        </p:nvSpPr>
        <p:spPr>
          <a:xfrm>
            <a:off x="7086600" y="64770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https://github.com/MarkFuller1/BNU/issues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1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815B-69BA-41AC-B98E-24051EC6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   Otazky?</a:t>
            </a:r>
          </a:p>
        </p:txBody>
      </p:sp>
      <p:pic>
        <p:nvPicPr>
          <p:cNvPr id="7" name="Picture 6" descr="A picture containing bag&#10;&#10;Description automatically generated">
            <a:extLst>
              <a:ext uri="{FF2B5EF4-FFF2-40B4-BE49-F238E27FC236}">
                <a16:creationId xmlns:a16="http://schemas.microsoft.com/office/drawing/2014/main" id="{D9D30EC4-C13E-4AA7-BAC1-C3E5CD8E4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3" r="15677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B545CBD-B8A3-4376-ACD6-81A45A459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cs-CZ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9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86A8-278C-40CF-8589-7660DC72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48" y="102580"/>
            <a:ext cx="9905998" cy="1478570"/>
          </a:xfrm>
        </p:spPr>
        <p:txBody>
          <a:bodyPr/>
          <a:lstStyle/>
          <a:p>
            <a:r>
              <a:rPr lang="en-US" dirty="0"/>
              <a:t>Revised Iteration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39BE0-A915-4EFD-871E-7D45EDD1D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57" y="1581150"/>
            <a:ext cx="9614580" cy="4876800"/>
          </a:xfrm>
        </p:spPr>
      </p:pic>
    </p:spTree>
    <p:extLst>
      <p:ext uri="{BB962C8B-B14F-4D97-AF65-F5344CB8AC3E}">
        <p14:creationId xmlns:p14="http://schemas.microsoft.com/office/powerpoint/2010/main" val="833980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B8D2A-3506-8D48-B10E-C898BA84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36" y="1012098"/>
            <a:ext cx="4354555" cy="5717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57F7B-1CBC-B041-890A-199CDCE3BBDC}"/>
              </a:ext>
            </a:extLst>
          </p:cNvPr>
          <p:cNvSpPr txBox="1"/>
          <p:nvPr/>
        </p:nvSpPr>
        <p:spPr>
          <a:xfrm>
            <a:off x="4186990" y="304799"/>
            <a:ext cx="3997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Revised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0570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C368-3B3C-4B86-B1B8-C590B316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3CDEB-EA55-402B-AC61-2CF687CB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Fuller – 33.4%</a:t>
            </a:r>
          </a:p>
          <a:p>
            <a:r>
              <a:rPr lang="en-US" dirty="0"/>
              <a:t>Kevin </a:t>
            </a:r>
            <a:r>
              <a:rPr lang="en-US" dirty="0" err="1"/>
              <a:t>Kulda</a:t>
            </a:r>
            <a:r>
              <a:rPr lang="en-US" dirty="0"/>
              <a:t> – 33.3%</a:t>
            </a:r>
          </a:p>
          <a:p>
            <a:r>
              <a:rPr lang="en-US" dirty="0"/>
              <a:t>Connor Woodahl – 33.3%</a:t>
            </a:r>
          </a:p>
        </p:txBody>
      </p:sp>
    </p:spTree>
    <p:extLst>
      <p:ext uri="{BB962C8B-B14F-4D97-AF65-F5344CB8AC3E}">
        <p14:creationId xmlns:p14="http://schemas.microsoft.com/office/powerpoint/2010/main" val="1973714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59FB-38D2-4231-9845-536E26B5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TimeCard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B397-5797-49B3-920D-40370152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Fuller – 18 hours</a:t>
            </a:r>
          </a:p>
          <a:p>
            <a:r>
              <a:rPr lang="en-US" dirty="0"/>
              <a:t>Kevin </a:t>
            </a:r>
            <a:r>
              <a:rPr lang="en-US" dirty="0" err="1"/>
              <a:t>Kulda</a:t>
            </a:r>
            <a:r>
              <a:rPr lang="en-US" dirty="0"/>
              <a:t> – 18 hours</a:t>
            </a:r>
          </a:p>
          <a:p>
            <a:r>
              <a:rPr lang="en-US" dirty="0"/>
              <a:t>Connor Woodahl – 18 hours</a:t>
            </a:r>
          </a:p>
        </p:txBody>
      </p:sp>
    </p:spTree>
    <p:extLst>
      <p:ext uri="{BB962C8B-B14F-4D97-AF65-F5344CB8AC3E}">
        <p14:creationId xmlns:p14="http://schemas.microsoft.com/office/powerpoint/2010/main" val="58326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9BE3-D89D-473A-9402-635053D2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2AF15-704C-4531-9259-78BF0AB4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14" y="12450"/>
            <a:ext cx="11449636" cy="6845550"/>
          </a:xfrm>
        </p:spPr>
      </p:pic>
    </p:spTree>
    <p:extLst>
      <p:ext uri="{BB962C8B-B14F-4D97-AF65-F5344CB8AC3E}">
        <p14:creationId xmlns:p14="http://schemas.microsoft.com/office/powerpoint/2010/main" val="348765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BE6-7B52-4108-8004-BE89E72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Communication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7B17E-0513-EC46-8A54-53C6565B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690688"/>
            <a:ext cx="9825318" cy="45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C4F3C-7789-2F49-A8E0-BB5487D7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365"/>
            <a:ext cx="12192000" cy="4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445B0-389C-8A45-BC98-02FF1A97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89"/>
            <a:ext cx="12192000" cy="64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34162-8CBC-2843-B8A6-35B60567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33"/>
            <a:ext cx="12192000" cy="64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4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1FF597-B930-0342-BEB5-53536573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788"/>
            <a:ext cx="12192000" cy="50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C35FC-278A-ED43-9495-15D29DA9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4" y="0"/>
            <a:ext cx="11573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</Words>
  <Application>Microsoft Macintosh PowerPoint</Application>
  <PresentationFormat>Widescreen</PresentationFormat>
  <Paragraphs>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BCC Iteration 2</vt:lpstr>
      <vt:lpstr>Diagrams</vt:lpstr>
      <vt:lpstr>PowerPoint Presentation</vt:lpstr>
      <vt:lpstr>Sequence Communication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Grasp Justification </vt:lpstr>
      <vt:lpstr>Coverage Plan</vt:lpstr>
      <vt:lpstr>Gantt Diagram</vt:lpstr>
      <vt:lpstr>Demo</vt:lpstr>
      <vt:lpstr>Git</vt:lpstr>
      <vt:lpstr>Issue tracking system</vt:lpstr>
      <vt:lpstr>       Otazky?</vt:lpstr>
      <vt:lpstr>Revised Iteration 1</vt:lpstr>
      <vt:lpstr>PowerPoint Presentation</vt:lpstr>
      <vt:lpstr>Point redistribution</vt:lpstr>
      <vt:lpstr>TimeCard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2019-10-28T05:41:46Z</dcterms:created>
  <dcterms:modified xsi:type="dcterms:W3CDTF">2019-11-01T00:39:06Z</dcterms:modified>
</cp:coreProperties>
</file>